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2E4-4266-143A-3AAB-67FEC392D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8D8D6-AACA-1E74-892C-D440436C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BF7BF-A93C-6DC8-D066-387087F2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FD25C-B26E-4D70-6FAC-3ADC87AE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15617-B4C1-0D55-9420-609BE77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79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BB7D-7E3D-19F7-EE0E-33FFC1E1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B560E-3136-EC9A-2625-63EBDE1BF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3974E-3FAE-43D8-7FF5-A8B8D1E2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FDE1B-0F3B-0056-108C-641ADCF7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05D9B-E104-02EF-55EA-09FB6BFA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866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8E967-6506-38F8-B88F-9177046D4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FCCB9-F817-F57B-3E44-C62A9BFC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07B4-49A6-0C6F-2A4C-F212BAF5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EC51E-3015-1AA6-8E60-C9E6BEDF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48E2-33B7-51E7-E865-C8B2B084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9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CDFE-A3FD-ADC6-6254-832E6A6B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C97C-0A69-C919-121E-094D6354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D67D-F6AB-7566-BA98-12A9E899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E67B-615C-BFF8-DDDE-F2FF3A78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40F5E-09A6-FE99-723F-09725260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06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3198-6B27-94D0-DD9B-9D2C2934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3C54E-EF97-0A52-E4AA-C71A20A9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1848A-AD38-7F16-BF7B-660C4A41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657F-B7A4-85FB-3EDE-0B067C64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570E-AC8A-7D44-8083-675FA7E8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38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DEBB-85DB-A12E-2453-0215C013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E3A1-003D-5C49-E8FB-84D0101C9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1FA0D-FB35-AA9E-4F0B-F53566ABC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707E2-6F2A-F54B-CA72-4FD35006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45437-C91D-3583-D9AB-983F5B2B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16FED-90DF-DF7F-B63A-3AF0BA16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56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4F5-308F-AE69-39BB-DA1219E0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121E4-4920-85F4-6CC0-141DED15B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158A4-F9C5-A18E-80AE-999F016C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2D191-70B5-2AA8-980D-196E86DB9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3780D-46D4-742B-EDF0-3BC26F123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10C37-8D81-BD29-F057-DB508304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0837D-5B34-727D-D9ED-13A1CA8F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4D0FFF-2CE0-C6B5-E673-F92C4B1E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91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91C4-EADE-15F8-5985-A7D1F93D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2E23E-A242-82CE-0314-B09F40EE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88716-1356-249B-D844-4CC1E55C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6BC0-2FA4-BFBE-53F0-344292C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76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86975-2302-6546-91E5-B8A54141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90FD8-72E5-376D-797E-05351B1F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29319-E5E2-22B1-BABA-BD4C635A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24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4ECC-33CF-044F-5E22-9A94032D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D979-95A8-4734-9369-5DAB0D8E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51B63-7570-B7C1-760D-0BD42B0E6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A2720-003D-CD12-8027-AE1CB1B2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B5827-78C1-9EC4-AA9E-9A0B0E05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8BCAC-18C4-E316-A9ED-22FBFC32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16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6714-287D-DC94-B3DC-F0EF7D0E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0BCEF-E35C-5BA9-AF96-451996398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BC97E-A5F6-BF38-2FBB-335B10629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5D21F-3253-1AF1-EE44-F64AB4BA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63256-30FF-CFB6-CBFD-0157431D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216B8-EAA9-AF65-DBAF-7D7B65FD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224E9-F3BC-5EF8-C55D-CCB5E516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2A8B6-5171-A2AD-41C2-90A93497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D59B-6874-EECB-0E6F-36ABEF50B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03560-156A-49A8-89B5-01E6A22D3708}" type="datetimeFigureOut">
              <a:rPr lang="en-AU" smtClean="0"/>
              <a:t>22/01/2024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A4E9-6FFD-AF0F-FEFC-8F04DD7AA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E183-BE94-6871-DF99-113713679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02B9D7-BAED-4332-BAEE-7E9C1F2D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9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naBrUMoQvM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EFeZuc3J3g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38E371-D2D7-C7E5-1794-374CC24DB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 of Cross-Country Fences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8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Bullfinch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ullwinkle Crossing Bullfinch Jump | Cross country jumps, Horse barn ideas  stables, Horse barns">
            <a:extLst>
              <a:ext uri="{FF2B5EF4-FFF2-40B4-BE49-F238E27FC236}">
                <a16:creationId xmlns:a16="http://schemas.microsoft.com/office/drawing/2014/main" id="{377C78B1-A369-7620-E553-4C6A4F6742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13285"/>
            <a:ext cx="7214616" cy="54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4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68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Ramp</a:t>
            </a:r>
          </a:p>
        </p:txBody>
      </p:sp>
      <p:pic>
        <p:nvPicPr>
          <p:cNvPr id="6146" name="Picture 2" descr="Ski Ramp cross country jumps - POA – Tyalla Equestrian Services">
            <a:extLst>
              <a:ext uri="{FF2B5EF4-FFF2-40B4-BE49-F238E27FC236}">
                <a16:creationId xmlns:a16="http://schemas.microsoft.com/office/drawing/2014/main" id="{936F6314-9A97-C095-94B8-67F61F3C7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22433"/>
            <a:ext cx="7188199" cy="38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4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6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Steps</a:t>
            </a:r>
          </a:p>
        </p:txBody>
      </p:sp>
      <p:sp>
        <p:nvSpPr>
          <p:cNvPr id="71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ross-country confidence with Tina Cook | Horse and Rider">
            <a:extLst>
              <a:ext uri="{FF2B5EF4-FFF2-40B4-BE49-F238E27FC236}">
                <a16:creationId xmlns:a16="http://schemas.microsoft.com/office/drawing/2014/main" id="{19705883-25E1-0841-9422-158C1054E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r="-1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8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Trakehner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ence-9 | Eventing Nation - Three-Day Eventing News, Results, Videos, and  Commentary">
            <a:extLst>
              <a:ext uri="{FF2B5EF4-FFF2-40B4-BE49-F238E27FC236}">
                <a16:creationId xmlns:a16="http://schemas.microsoft.com/office/drawing/2014/main" id="{BD49271C-7B6F-7EF4-0547-7F3CD36E4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-1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Water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questrian sport editorial photography. Image of complex - 100171422">
            <a:extLst>
              <a:ext uri="{FF2B5EF4-FFF2-40B4-BE49-F238E27FC236}">
                <a16:creationId xmlns:a16="http://schemas.microsoft.com/office/drawing/2014/main" id="{0F83D793-4B0E-9DAF-4BF1-B0C696DB8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314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Ditches</a:t>
            </a:r>
          </a:p>
        </p:txBody>
      </p:sp>
      <p:pic>
        <p:nvPicPr>
          <p:cNvPr id="10242" name="Picture 2" descr="Famous Burghley cross-country jumps that will go down in history">
            <a:extLst>
              <a:ext uri="{FF2B5EF4-FFF2-40B4-BE49-F238E27FC236}">
                <a16:creationId xmlns:a16="http://schemas.microsoft.com/office/drawing/2014/main" id="{477DCC44-E157-8CBD-2C97-AD46CA853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07878"/>
            <a:ext cx="7188199" cy="40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3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21042" cy="1325563"/>
          </a:xfrm>
        </p:spPr>
        <p:txBody>
          <a:bodyPr/>
          <a:lstStyle/>
          <a:p>
            <a:r>
              <a:rPr lang="en-AU" dirty="0"/>
              <a:t>Sunken Road</a:t>
            </a:r>
          </a:p>
        </p:txBody>
      </p:sp>
      <p:pic>
        <p:nvPicPr>
          <p:cNvPr id="11266" name="Picture 2" descr="sunken road/bank jumps | Eventing cross country, Cross country jumps, Horse  jumping">
            <a:extLst>
              <a:ext uri="{FF2B5EF4-FFF2-40B4-BE49-F238E27FC236}">
                <a16:creationId xmlns:a16="http://schemas.microsoft.com/office/drawing/2014/main" id="{C7CA3E48-CD78-D61F-6336-924EBA1E0F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8" y="0"/>
            <a:ext cx="9155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1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Corner/ Apex</a:t>
            </a:r>
          </a:p>
        </p:txBody>
      </p:sp>
      <p:pic>
        <p:nvPicPr>
          <p:cNvPr id="12290" name="Picture 2" descr="corner">
            <a:extLst>
              <a:ext uri="{FF2B5EF4-FFF2-40B4-BE49-F238E27FC236}">
                <a16:creationId xmlns:a16="http://schemas.microsoft.com/office/drawing/2014/main" id="{8A09CCA5-46CC-FA8C-B1B7-CCF579032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8" y="1289954"/>
            <a:ext cx="5043487" cy="49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8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5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Drop </a:t>
            </a:r>
          </a:p>
        </p:txBody>
      </p:sp>
      <p:sp>
        <p:nvSpPr>
          <p:cNvPr id="133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ow to jump a drop fence | An Eventful Life">
            <a:extLst>
              <a:ext uri="{FF2B5EF4-FFF2-40B4-BE49-F238E27FC236}">
                <a16:creationId xmlns:a16="http://schemas.microsoft.com/office/drawing/2014/main" id="{7847790D-78CB-486D-9430-511C181A3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47" name="Rectangle 1434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87" y="617921"/>
            <a:ext cx="3482041" cy="398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 Piles</a:t>
            </a:r>
          </a:p>
        </p:txBody>
      </p:sp>
      <p:pic>
        <p:nvPicPr>
          <p:cNvPr id="14338" name="Picture 2" descr="Horse English Cross Country Jump Natural Wood Logs Plants | Cross country  jumps, Horse jumping, Horses">
            <a:extLst>
              <a:ext uri="{FF2B5EF4-FFF2-40B4-BE49-F238E27FC236}">
                <a16:creationId xmlns:a16="http://schemas.microsoft.com/office/drawing/2014/main" id="{7EA97A59-5382-D1FD-8B92-3388D5429E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145" y="1175811"/>
            <a:ext cx="6409958" cy="45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6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VERTICAL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1A84AE8-4EAF-03D7-C484-1BA6C79C6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7070" y="492573"/>
            <a:ext cx="590704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2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ross Country - Honors in Equine Science">
            <a:extLst>
              <a:ext uri="{FF2B5EF4-FFF2-40B4-BE49-F238E27FC236}">
                <a16:creationId xmlns:a16="http://schemas.microsoft.com/office/drawing/2014/main" id="{126C793E-8F8B-3A64-F46A-A9ADFFDAA8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Bank	</a:t>
            </a:r>
          </a:p>
        </p:txBody>
      </p:sp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84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7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Elephant Traps</a:t>
            </a:r>
          </a:p>
        </p:txBody>
      </p:sp>
      <p:sp>
        <p:nvSpPr>
          <p:cNvPr id="1639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Discussion # 116: How would you ride this type of cross country jump?">
            <a:extLst>
              <a:ext uri="{FF2B5EF4-FFF2-40B4-BE49-F238E27FC236}">
                <a16:creationId xmlns:a16="http://schemas.microsoft.com/office/drawing/2014/main" id="{1E1007CD-7248-EB7B-C988-F148ED81B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r="10828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2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F4B8-A920-7E6F-B2D7-E7F7EB41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Roofs &amp; Keyholes</a:t>
            </a:r>
          </a:p>
        </p:txBody>
      </p:sp>
      <p:pic>
        <p:nvPicPr>
          <p:cNvPr id="17410" name="Picture 2" descr="Keyholes: What's the Point? | Eventing Nation - Three-Day Eventing News,  Results, Videos, and Commentary">
            <a:extLst>
              <a:ext uri="{FF2B5EF4-FFF2-40B4-BE49-F238E27FC236}">
                <a16:creationId xmlns:a16="http://schemas.microsoft.com/office/drawing/2014/main" id="{12859E5E-1E80-8530-F279-4D0A4B30C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35596"/>
            <a:ext cx="7188199" cy="47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4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8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443" name="Group 18442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8444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45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447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EDC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 descr="Steeplechase &amp; Hurdle Fences – Willis Jumps">
            <a:extLst>
              <a:ext uri="{FF2B5EF4-FFF2-40B4-BE49-F238E27FC236}">
                <a16:creationId xmlns:a16="http://schemas.microsoft.com/office/drawing/2014/main" id="{D9776476-97DF-C5A7-93E5-4BA3C63D84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307" y="1190509"/>
            <a:ext cx="6711526" cy="44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49" name="Group 1844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450" name="Freeform: Shape 1844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51" name="Freeform: Shape 1845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52" name="Freeform: Shape 1845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53" name="Freeform: Shape 1845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54" name="Freeform: Shape 1845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55" name="Freeform: Shape 1845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456" name="Freeform: Shape 1845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9CA84D-C10D-6762-6B79-958949C9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Steeple Chase</a:t>
            </a:r>
          </a:p>
        </p:txBody>
      </p:sp>
    </p:spTree>
    <p:extLst>
      <p:ext uri="{BB962C8B-B14F-4D97-AF65-F5344CB8AC3E}">
        <p14:creationId xmlns:p14="http://schemas.microsoft.com/office/powerpoint/2010/main" val="1912454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467" name="Group 19466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468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69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471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C85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 descr="Sharks Teeth">
            <a:extLst>
              <a:ext uri="{FF2B5EF4-FFF2-40B4-BE49-F238E27FC236}">
                <a16:creationId xmlns:a16="http://schemas.microsoft.com/office/drawing/2014/main" id="{6762C5B2-D911-F9AD-DEAC-51C7059EF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295" y="653615"/>
            <a:ext cx="6109537" cy="55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73" name="Group 1947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474" name="Freeform: Shape 1947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475" name="Freeform: Shape 1947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476" name="Freeform: Shape 1947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477" name="Freeform: Shape 1947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478" name="Freeform: Shape 1947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479" name="Freeform: Shape 1947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480" name="Freeform: Shape 1947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A6B6A2-6CFD-5095-EFD3-5AD01F06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Sharks Teeth</a:t>
            </a:r>
          </a:p>
        </p:txBody>
      </p:sp>
    </p:spTree>
    <p:extLst>
      <p:ext uri="{BB962C8B-B14F-4D97-AF65-F5344CB8AC3E}">
        <p14:creationId xmlns:p14="http://schemas.microsoft.com/office/powerpoint/2010/main" val="207836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uge, But Fair: Walk the 2023 Defender Burghley Course | Eventing Nation -  Three-Day Eventing News, Results, Videos, and Commentary">
            <a:extLst>
              <a:ext uri="{FF2B5EF4-FFF2-40B4-BE49-F238E27FC236}">
                <a16:creationId xmlns:a16="http://schemas.microsoft.com/office/drawing/2014/main" id="{EC7EE819-5967-32F0-83E7-BCE6C6DDF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b="186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B7229-C9E0-D2AF-5B0C-9335EDDA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Triple Bars</a:t>
            </a:r>
          </a:p>
        </p:txBody>
      </p:sp>
      <p:cxnSp>
        <p:nvCxnSpPr>
          <p:cNvPr id="20489" name="Straight Connector 2048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1" name="Straight Connector 2049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0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6467-1276-92B3-BF12-FC702D3C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Online Media 3" title="Ingrid Klimke's leading cross country round #MMBHT 2017">
            <a:hlinkClick r:id="" action="ppaction://media"/>
            <a:extLst>
              <a:ext uri="{FF2B5EF4-FFF2-40B4-BE49-F238E27FC236}">
                <a16:creationId xmlns:a16="http://schemas.microsoft.com/office/drawing/2014/main" id="{D5A1616F-FCF3-9EF9-7BEE-1D00410FF6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1087" y="270265"/>
            <a:ext cx="11189825" cy="6317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487BB-0AD2-BCB5-FA6C-B788BBC7F774}"/>
              </a:ext>
            </a:extLst>
          </p:cNvPr>
          <p:cNvSpPr txBox="1"/>
          <p:nvPr/>
        </p:nvSpPr>
        <p:spPr>
          <a:xfrm>
            <a:off x="2632364" y="3251261"/>
            <a:ext cx="6373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95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6921-32A4-0E16-88ED-6375E6B2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Online Media 3" title="Helmet Camera View from Ingrid Klimke's Clear Ride! | Cross Country Luhmühlen 2019">
            <a:hlinkClick r:id="" action="ppaction://media"/>
            <a:extLst>
              <a:ext uri="{FF2B5EF4-FFF2-40B4-BE49-F238E27FC236}">
                <a16:creationId xmlns:a16="http://schemas.microsoft.com/office/drawing/2014/main" id="{0342527D-D1AD-9A73-8762-FCFCA80901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673" y="226559"/>
            <a:ext cx="11344654" cy="64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Sloping Palisades</a:t>
            </a:r>
          </a:p>
        </p:txBody>
      </p:sp>
      <p:pic>
        <p:nvPicPr>
          <p:cNvPr id="2" name="Content Placeholder 1" descr="A wooden structure with blue stars on top&#10;&#10;Description automatically generated">
            <a:extLst>
              <a:ext uri="{FF2B5EF4-FFF2-40B4-BE49-F238E27FC236}">
                <a16:creationId xmlns:a16="http://schemas.microsoft.com/office/drawing/2014/main" id="{9DCFFD8B-3945-020B-5D84-9B5C60E62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70" y="1675227"/>
            <a:ext cx="1071086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1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6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Narrow	</a:t>
            </a: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kyo Olympics cross-country course: the key combinations">
            <a:extLst>
              <a:ext uri="{FF2B5EF4-FFF2-40B4-BE49-F238E27FC236}">
                <a16:creationId xmlns:a16="http://schemas.microsoft.com/office/drawing/2014/main" id="{8713F22F-94BB-FF13-5782-213F4B0424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1226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1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 pictures: take a walk around the CCI4*-L Blenheim cross-country course">
            <a:extLst>
              <a:ext uri="{FF2B5EF4-FFF2-40B4-BE49-F238E27FC236}">
                <a16:creationId xmlns:a16="http://schemas.microsoft.com/office/drawing/2014/main" id="{685974D6-5DDC-4CA6-26A7-EFB8FF07D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Parallels	</a:t>
            </a:r>
          </a:p>
        </p:txBody>
      </p:sp>
    </p:spTree>
    <p:extLst>
      <p:ext uri="{BB962C8B-B14F-4D97-AF65-F5344CB8AC3E}">
        <p14:creationId xmlns:p14="http://schemas.microsoft.com/office/powerpoint/2010/main" val="75336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Table Top</a:t>
            </a:r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ypes of Cross Country Fences | Ranvet">
            <a:extLst>
              <a:ext uri="{FF2B5EF4-FFF2-40B4-BE49-F238E27FC236}">
                <a16:creationId xmlns:a16="http://schemas.microsoft.com/office/drawing/2014/main" id="{BAEE05D7-4AF0-4E9F-1926-9A7A3B0C32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 r="-2" b="85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Bench/ Chair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95F7DA0-1629-747F-7E48-8F2960542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78555"/>
            <a:ext cx="6553545" cy="49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Roll Top</a:t>
            </a:r>
          </a:p>
        </p:txBody>
      </p:sp>
      <p:sp>
        <p:nvSpPr>
          <p:cNvPr id="410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5A244571-6C2A-595E-659E-21EF2DFF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098" name="Picture 2" descr="New Cross Country Course Fences">
            <a:extLst>
              <a:ext uri="{FF2B5EF4-FFF2-40B4-BE49-F238E27FC236}">
                <a16:creationId xmlns:a16="http://schemas.microsoft.com/office/drawing/2014/main" id="{5D58364A-D85C-311D-B29D-F1827AA91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r="1703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6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C8C57-3A99-4225-26D6-F47169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Brush Box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21C19EA-4D22-72CD-B480-C8F2E4E39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7878"/>
            <a:ext cx="7188199" cy="40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Widescreen</PresentationFormat>
  <Paragraphs>25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Types of Cross-Country Fences</vt:lpstr>
      <vt:lpstr>VERTICAL</vt:lpstr>
      <vt:lpstr>Sloping Palisades</vt:lpstr>
      <vt:lpstr>Narrow </vt:lpstr>
      <vt:lpstr>Parallels </vt:lpstr>
      <vt:lpstr>Table Top</vt:lpstr>
      <vt:lpstr>Bench/ Chair </vt:lpstr>
      <vt:lpstr>Roll Top</vt:lpstr>
      <vt:lpstr>Brush Box</vt:lpstr>
      <vt:lpstr>Bullfinch</vt:lpstr>
      <vt:lpstr>Ramp</vt:lpstr>
      <vt:lpstr>Steps</vt:lpstr>
      <vt:lpstr>Trakehner</vt:lpstr>
      <vt:lpstr>Water</vt:lpstr>
      <vt:lpstr>Ditches</vt:lpstr>
      <vt:lpstr>Sunken Road</vt:lpstr>
      <vt:lpstr>Corner/ Apex</vt:lpstr>
      <vt:lpstr>Drop </vt:lpstr>
      <vt:lpstr>Log Piles</vt:lpstr>
      <vt:lpstr>Bank </vt:lpstr>
      <vt:lpstr>Elephant Traps</vt:lpstr>
      <vt:lpstr>Roofs &amp; Keyholes</vt:lpstr>
      <vt:lpstr>Steeple Chase</vt:lpstr>
      <vt:lpstr>Sharks Teeth</vt:lpstr>
      <vt:lpstr>Triple Bars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Cross-Country Fences</dc:title>
  <dc:creator>Nicole Finlay</dc:creator>
  <cp:lastModifiedBy>Nicole Finlay</cp:lastModifiedBy>
  <cp:revision>1</cp:revision>
  <dcterms:created xsi:type="dcterms:W3CDTF">2024-01-21T19:07:52Z</dcterms:created>
  <dcterms:modified xsi:type="dcterms:W3CDTF">2024-01-21T19:32:35Z</dcterms:modified>
</cp:coreProperties>
</file>